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B8935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A3439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320</c:v>
                </c:pt>
                <c:pt idx="1">
                  <c:v>480</c:v>
                </c:pt>
                <c:pt idx="2">
                  <c:v>560</c:v>
                </c:pt>
                <c:pt idx="3">
                  <c:v>720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2A3439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A788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2E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A78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B8935A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2377440" cy="4297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1645920"/>
            <a:ext cx="7772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Presentation Title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640080" y="269748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A788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 brief description of what this deck covers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640080" y="3291840"/>
            <a:ext cx="1097280" cy="36576"/>
          </a:xfrm>
          <a:prstGeom prst="rect">
            <a:avLst/>
          </a:prstGeom>
          <a:solidFill>
            <a:srgbClr val="B8935A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5204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March 2026  ·  Your Name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498080" y="3474720"/>
            <a:ext cx="109728" cy="548640"/>
          </a:xfrm>
          <a:prstGeom prst="rect">
            <a:avLst/>
          </a:prstGeom>
          <a:solidFill>
            <a:srgbClr val="2A3439">
              <a:alpha val="4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7818120" y="3108960"/>
            <a:ext cx="109728" cy="914400"/>
          </a:xfrm>
          <a:prstGeom prst="rect">
            <a:avLst/>
          </a:prstGeom>
          <a:solidFill>
            <a:srgbClr val="2A3439">
              <a:alpha val="6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8138160" y="2743200"/>
            <a:ext cx="109728" cy="1280160"/>
          </a:xfrm>
          <a:prstGeom prst="rect">
            <a:avLst/>
          </a:prstGeom>
          <a:solidFill>
            <a:srgbClr val="B8935A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2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D4BC8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640080" y="182880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Section Title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40080" y="26517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overview of what this section covers and why it matters.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3291840"/>
            <a:ext cx="731520" cy="36576"/>
          </a:xfrm>
          <a:prstGeom prst="rect">
            <a:avLst/>
          </a:prstGeom>
          <a:solidFill>
            <a:srgbClr val="B8935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4526280"/>
            <a:ext cx="1645920" cy="3017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2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Insights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188720"/>
            <a:ext cx="3749040" cy="2926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40080" y="1188720"/>
            <a:ext cx="3749040" cy="54864"/>
          </a:xfrm>
          <a:prstGeom prst="rect">
            <a:avLst/>
          </a:prstGeom>
          <a:solidFill>
            <a:srgbClr val="B8935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463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Strategic Focus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" y="201168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the primary strategic area. This card can hold 3–4 lines of content.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754880" y="1188720"/>
            <a:ext cx="3749040" cy="2926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754880" y="1188720"/>
            <a:ext cx="3749040" cy="54864"/>
          </a:xfrm>
          <a:prstGeom prst="rect">
            <a:avLst/>
          </a:prstGeom>
          <a:solidFill>
            <a:srgbClr val="B8935A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0" y="1463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Growth Metrics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029200" y="201168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key growth metrics or targets. Use specific numbers when available.</a:t>
            </a:r>
            <a:endParaRPr lang="en-US" sz="130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4526280"/>
            <a:ext cx="1645920" cy="3017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A34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By the Numbers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371600"/>
            <a:ext cx="2560320" cy="2286000"/>
          </a:xfrm>
          <a:prstGeom prst="rect">
            <a:avLst/>
          </a:prstGeom>
          <a:solidFill>
            <a:srgbClr val="1E272B"/>
          </a:solidFill>
          <a:ln/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40080" y="1371600"/>
            <a:ext cx="2560320" cy="45720"/>
          </a:xfrm>
          <a:prstGeom prst="rect">
            <a:avLst/>
          </a:prstGeom>
          <a:solidFill>
            <a:srgbClr val="B8935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64592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B893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42%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640080" y="27889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Growth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520440" y="1371600"/>
            <a:ext cx="2560320" cy="2286000"/>
          </a:xfrm>
          <a:prstGeom prst="rect">
            <a:avLst/>
          </a:prstGeom>
          <a:solidFill>
            <a:srgbClr val="1E272B"/>
          </a:solidFill>
          <a:ln/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520440" y="1371600"/>
            <a:ext cx="2560320" cy="45720"/>
          </a:xfrm>
          <a:prstGeom prst="rect">
            <a:avLst/>
          </a:prstGeom>
          <a:solidFill>
            <a:srgbClr val="B8935A"/>
          </a:solidFill>
          <a:ln/>
        </p:spPr>
      </p:sp>
      <p:sp>
        <p:nvSpPr>
          <p:cNvPr id="9" name="Text 7"/>
          <p:cNvSpPr/>
          <p:nvPr/>
        </p:nvSpPr>
        <p:spPr>
          <a:xfrm>
            <a:off x="3520440" y="164592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B893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1.2M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3520440" y="27889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Users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0" y="1371600"/>
            <a:ext cx="2560320" cy="2286000"/>
          </a:xfrm>
          <a:prstGeom prst="rect">
            <a:avLst/>
          </a:prstGeom>
          <a:solidFill>
            <a:srgbClr val="1E272B"/>
          </a:solidFill>
          <a:ln/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400800" y="1371600"/>
            <a:ext cx="2560320" cy="45720"/>
          </a:xfrm>
          <a:prstGeom prst="rect">
            <a:avLst/>
          </a:prstGeom>
          <a:solidFill>
            <a:srgbClr val="B8935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0" y="164592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B893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98%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6400800" y="27889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Retention</a:t>
            </a:r>
            <a:endParaRPr lang="en-US" sz="130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4526280"/>
            <a:ext cx="1645920" cy="3017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2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Quarterly Performance</a:t>
            </a:r>
            <a:endParaRPr lang="en-US" sz="28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640080" y="1097280"/>
          <a:ext cx="502920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hape 1"/>
          <p:cNvSpPr/>
          <p:nvPr/>
        </p:nvSpPr>
        <p:spPr>
          <a:xfrm>
            <a:off x="6035040" y="1097280"/>
            <a:ext cx="256032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6309360" y="13716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Takeaway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309360" y="1828800"/>
            <a:ext cx="21031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 revenue doubled from Q1, driven by product expansion and new market entry.</a:t>
            </a:r>
            <a:endParaRPr lang="en-US" sz="12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26280"/>
            <a:ext cx="1645920" cy="3017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2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Process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143000" y="1371600"/>
            <a:ext cx="640080" cy="640080"/>
          </a:xfrm>
          <a:prstGeom prst="ellipse">
            <a:avLst/>
          </a:prstGeom>
          <a:solidFill>
            <a:srgbClr val="2A3439"/>
          </a:solidFill>
          <a:ln/>
        </p:spPr>
      </p:sp>
      <p:sp>
        <p:nvSpPr>
          <p:cNvPr id="4" name="Text 2"/>
          <p:cNvSpPr/>
          <p:nvPr/>
        </p:nvSpPr>
        <p:spPr>
          <a:xfrm>
            <a:off x="1143000" y="1371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1874520" y="1691640"/>
            <a:ext cx="1417320" cy="0"/>
          </a:xfrm>
          <a:prstGeom prst="line">
            <a:avLst/>
          </a:prstGeom>
          <a:noFill/>
          <a:ln w="19050">
            <a:solidFill>
              <a:srgbClr val="D4BC8E"/>
            </a:solidFill>
            <a:prstDash val="dash"/>
          </a:ln>
        </p:spPr>
      </p:sp>
      <p:sp>
        <p:nvSpPr>
          <p:cNvPr id="6" name="Text 4"/>
          <p:cNvSpPr/>
          <p:nvPr/>
        </p:nvSpPr>
        <p:spPr>
          <a:xfrm>
            <a:off x="640080" y="228600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Discovery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269748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&amp; define objectives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46120" y="1371600"/>
            <a:ext cx="640080" cy="640080"/>
          </a:xfrm>
          <a:prstGeom prst="ellipse">
            <a:avLst/>
          </a:prstGeom>
          <a:solidFill>
            <a:srgbClr val="2A3439"/>
          </a:solidFill>
          <a:ln/>
        </p:spPr>
      </p:sp>
      <p:sp>
        <p:nvSpPr>
          <p:cNvPr id="9" name="Text 7"/>
          <p:cNvSpPr/>
          <p:nvPr/>
        </p:nvSpPr>
        <p:spPr>
          <a:xfrm>
            <a:off x="3246120" y="1371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977640" y="1691640"/>
            <a:ext cx="1417320" cy="0"/>
          </a:xfrm>
          <a:prstGeom prst="line">
            <a:avLst/>
          </a:prstGeom>
          <a:noFill/>
          <a:ln w="19050">
            <a:solidFill>
              <a:srgbClr val="D4BC8E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2743200" y="228600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Strategy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743200" y="269748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approach &amp; milestones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349240" y="1371600"/>
            <a:ext cx="640080" cy="640080"/>
          </a:xfrm>
          <a:prstGeom prst="ellipse">
            <a:avLst/>
          </a:prstGeom>
          <a:solidFill>
            <a:srgbClr val="B8935A"/>
          </a:solidFill>
          <a:ln/>
        </p:spPr>
      </p:sp>
      <p:sp>
        <p:nvSpPr>
          <p:cNvPr id="14" name="Text 12"/>
          <p:cNvSpPr/>
          <p:nvPr/>
        </p:nvSpPr>
        <p:spPr>
          <a:xfrm>
            <a:off x="5349240" y="1371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080760" y="1691640"/>
            <a:ext cx="1417320" cy="0"/>
          </a:xfrm>
          <a:prstGeom prst="line">
            <a:avLst/>
          </a:prstGeom>
          <a:noFill/>
          <a:ln w="19050">
            <a:solidFill>
              <a:srgbClr val="D4BC8E"/>
            </a:solidFill>
            <a:prstDash val="dash"/>
          </a:ln>
        </p:spPr>
      </p:sp>
      <p:sp>
        <p:nvSpPr>
          <p:cNvPr id="16" name="Text 14"/>
          <p:cNvSpPr/>
          <p:nvPr/>
        </p:nvSpPr>
        <p:spPr>
          <a:xfrm>
            <a:off x="4846320" y="228600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846320" y="269748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Build, test, and iterate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452360" y="1371600"/>
            <a:ext cx="640080" cy="640080"/>
          </a:xfrm>
          <a:prstGeom prst="ellipse">
            <a:avLst/>
          </a:prstGeom>
          <a:solidFill>
            <a:srgbClr val="2A3439"/>
          </a:solidFill>
          <a:ln/>
        </p:spPr>
      </p:sp>
      <p:sp>
        <p:nvSpPr>
          <p:cNvPr id="19" name="Text 17"/>
          <p:cNvSpPr/>
          <p:nvPr/>
        </p:nvSpPr>
        <p:spPr>
          <a:xfrm>
            <a:off x="7452360" y="1371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949440" y="228600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Delivery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949440" y="269748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&amp; measure impact</a:t>
            </a:r>
            <a:endParaRPr lang="en-US" sz="1100" dirty="0"/>
          </a:p>
        </p:txBody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4526280"/>
            <a:ext cx="1645920" cy="3017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2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Expertise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188720"/>
            <a:ext cx="2560320" cy="12801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40080" y="1188720"/>
            <a:ext cx="54864" cy="1280160"/>
          </a:xfrm>
          <a:prstGeom prst="rect">
            <a:avLst/>
          </a:prstGeom>
          <a:solidFill>
            <a:srgbClr val="B8935A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3258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Product Design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68680" y="16916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UX and visual design for digital products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474720" y="1188720"/>
            <a:ext cx="2560320" cy="12801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474720" y="1188720"/>
            <a:ext cx="54864" cy="1280160"/>
          </a:xfrm>
          <a:prstGeom prst="rect">
            <a:avLst/>
          </a:prstGeom>
          <a:solidFill>
            <a:srgbClr val="B8935A"/>
          </a:solidFill>
          <a:ln/>
        </p:spPr>
      </p:sp>
      <p:sp>
        <p:nvSpPr>
          <p:cNvPr id="9" name="Text 7"/>
          <p:cNvSpPr/>
          <p:nvPr/>
        </p:nvSpPr>
        <p:spPr>
          <a:xfrm>
            <a:off x="3703320" y="13258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Engineering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703320" y="16916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Scalable architecture and full-stack development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309360" y="1188720"/>
            <a:ext cx="2560320" cy="12801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309360" y="1188720"/>
            <a:ext cx="54864" cy="1280160"/>
          </a:xfrm>
          <a:prstGeom prst="rect">
            <a:avLst/>
          </a:prstGeom>
          <a:solidFill>
            <a:srgbClr val="B8935A"/>
          </a:solidFill>
          <a:ln/>
        </p:spPr>
      </p:sp>
      <p:sp>
        <p:nvSpPr>
          <p:cNvPr id="13" name="Text 11"/>
          <p:cNvSpPr/>
          <p:nvPr/>
        </p:nvSpPr>
        <p:spPr>
          <a:xfrm>
            <a:off x="6537960" y="13258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&amp; AI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537960" y="16916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learning pipelines and analytics platforms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40080" y="2743200"/>
            <a:ext cx="2560320" cy="12801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40080" y="2743200"/>
            <a:ext cx="54864" cy="1280160"/>
          </a:xfrm>
          <a:prstGeom prst="rect">
            <a:avLst/>
          </a:prstGeom>
          <a:solidFill>
            <a:srgbClr val="B8935A"/>
          </a:solidFill>
          <a:ln/>
        </p:spPr>
      </p:sp>
      <p:sp>
        <p:nvSpPr>
          <p:cNvPr id="17" name="Text 15"/>
          <p:cNvSpPr/>
          <p:nvPr/>
        </p:nvSpPr>
        <p:spPr>
          <a:xfrm>
            <a:off x="868680" y="28803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Strategy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68680" y="32461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research, positioning, and growth planning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474720" y="2743200"/>
            <a:ext cx="2560320" cy="12801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3474720" y="2743200"/>
            <a:ext cx="54864" cy="1280160"/>
          </a:xfrm>
          <a:prstGeom prst="rect">
            <a:avLst/>
          </a:prstGeom>
          <a:solidFill>
            <a:srgbClr val="B8935A"/>
          </a:solidFill>
          <a:ln/>
        </p:spPr>
      </p:sp>
      <p:sp>
        <p:nvSpPr>
          <p:cNvPr id="21" name="Text 19"/>
          <p:cNvSpPr/>
          <p:nvPr/>
        </p:nvSpPr>
        <p:spPr>
          <a:xfrm>
            <a:off x="3703320" y="28803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Brand Identity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703320" y="32461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systems, guidelines, and creative direction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309360" y="2743200"/>
            <a:ext cx="2560320" cy="12801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309360" y="2743200"/>
            <a:ext cx="54864" cy="1280160"/>
          </a:xfrm>
          <a:prstGeom prst="rect">
            <a:avLst/>
          </a:prstGeom>
          <a:solidFill>
            <a:srgbClr val="B8935A"/>
          </a:solidFill>
          <a:ln/>
        </p:spPr>
      </p:sp>
      <p:sp>
        <p:nvSpPr>
          <p:cNvPr id="25" name="Text 23"/>
          <p:cNvSpPr/>
          <p:nvPr/>
        </p:nvSpPr>
        <p:spPr>
          <a:xfrm>
            <a:off x="6537960" y="28803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A34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Operations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537960" y="32461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optimization and team scaling frameworks</a:t>
            </a:r>
            <a:endParaRPr lang="en-US" sz="1100" dirty="0"/>
          </a:p>
        </p:txBody>
      </p:sp>
      <p:pic>
        <p:nvPicPr>
          <p:cNvPr id="2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4526280"/>
            <a:ext cx="1645920" cy="3017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7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B8935A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6200" y="731520"/>
            <a:ext cx="1371600" cy="1371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2860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914400" y="30632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A7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hello@thirdactlabs.com  ·  thirdactlabs.com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3931920" y="3840480"/>
            <a:ext cx="91440" cy="365760"/>
          </a:xfrm>
          <a:prstGeom prst="rect">
            <a:avLst/>
          </a:prstGeom>
          <a:solidFill>
            <a:srgbClr val="2A3439">
              <a:alpha val="40000"/>
            </a:srgbClr>
          </a:solidFill>
          <a:ln/>
        </p:spPr>
      </p:sp>
      <p:sp>
        <p:nvSpPr>
          <p:cNvPr id="7" name="Shape 4"/>
          <p:cNvSpPr/>
          <p:nvPr/>
        </p:nvSpPr>
        <p:spPr>
          <a:xfrm>
            <a:off x="4206240" y="3657600"/>
            <a:ext cx="91440" cy="548640"/>
          </a:xfrm>
          <a:prstGeom prst="rect">
            <a:avLst/>
          </a:prstGeom>
          <a:solidFill>
            <a:srgbClr val="2A3439">
              <a:alpha val="60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4480560" y="3474720"/>
            <a:ext cx="91440" cy="731520"/>
          </a:xfrm>
          <a:prstGeom prst="rect">
            <a:avLst/>
          </a:prstGeom>
          <a:solidFill>
            <a:srgbClr val="B8935A"/>
          </a:solidFill>
          <a:ln/>
        </p:spPr>
      </p:sp>
      <p:sp>
        <p:nvSpPr>
          <p:cNvPr id="9" name="Shape 6"/>
          <p:cNvSpPr/>
          <p:nvPr/>
        </p:nvSpPr>
        <p:spPr>
          <a:xfrm>
            <a:off x="4754880" y="3657600"/>
            <a:ext cx="91440" cy="548640"/>
          </a:xfrm>
          <a:prstGeom prst="rect">
            <a:avLst/>
          </a:prstGeom>
          <a:solidFill>
            <a:srgbClr val="2A3439">
              <a:alpha val="6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029200" y="3840480"/>
            <a:ext cx="91440" cy="365760"/>
          </a:xfrm>
          <a:prstGeom prst="rect">
            <a:avLst/>
          </a:prstGeom>
          <a:solidFill>
            <a:srgbClr val="2A3439">
              <a:alpha val="4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Third Act Labs Presentation</dc:title>
  <dc:subject>PptxGenJS Presentation</dc:subject>
  <dc:creator>Third Act Labs</dc:creator>
  <cp:lastModifiedBy>Third Act Labs</cp:lastModifiedBy>
  <cp:revision>1</cp:revision>
  <dcterms:created xsi:type="dcterms:W3CDTF">2026-03-19T02:28:04Z</dcterms:created>
  <dcterms:modified xsi:type="dcterms:W3CDTF">2026-03-19T02:28:04Z</dcterms:modified>
</cp:coreProperties>
</file>